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81" r:id="rId4"/>
    <p:sldId id="283" r:id="rId5"/>
    <p:sldId id="284" r:id="rId6"/>
    <p:sldId id="285" r:id="rId7"/>
    <p:sldId id="286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0689-01B4-CE0A-19C6-4E50BDCB7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2E681-0C81-61C3-561D-E890E195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CCDD0-BB97-BBBB-B440-309A6FB9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5B11B-4CC0-8897-1CD7-FFB3759C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4C7AE-00B9-FA7E-28AD-4FE83391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B5B-8036-DF24-705C-EE9A4965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05030-DFAE-604A-D624-5E8D627D2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5B638-7995-0CFD-584F-9E894960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EDDF6-F31C-959B-4274-51B8DD1A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C4239-1A18-3057-068E-6B38FD27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089EBE-B1CF-290B-5207-1D6207BF4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5A2EE-E45D-17EA-F418-78C88D89A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22C-2D72-8208-FA42-8B6D02EF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3BA97-9AA9-3797-A71A-E800BD23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800AA-3F2A-056C-A5F4-B4578396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3C080-2CBC-FA29-D4AF-8F213427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A814E-AD2B-300E-3042-D3DFCF543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D57C-1FE6-30B8-2B80-059A1559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D901-36CD-750A-C228-5F8EC9E84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A557-4F27-93B2-B9E4-66ECBB37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D714-6C69-2396-E029-89C78F9D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97841-7840-1590-62D6-03D445ABA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7FDD-D18B-3FDB-DDFA-A68DD1BA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FBAF1-DDEC-4742-1385-670CBE00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9A88-1365-A128-7246-245A84E6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DFA3-027E-0913-992C-2C35D499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1A1D1-18E8-9CDF-655A-E57DC44A2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FE091-ED9C-C535-5BD7-C1A1B36B4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65F21-1F7E-CD04-8967-665553CA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29C3C-8675-5E8E-0401-7522E63A2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A5C9A-C444-9C7E-E8BB-9FF73A82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4646C-62DD-79A7-AF76-1733C045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3EB6D-6970-44EE-DB0D-330ED11F1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D29AA-9DA0-E55D-A207-F4A718F40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E03C6-C0AD-581A-E1DE-49013A404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C7A07-91D6-04E7-F58E-D3DBBB810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DE3FB-F2AE-A162-B4D5-E938377B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80C26-8681-B8EC-37BA-44E7F768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867DD-5E26-C7F0-5A91-D9A3AC23F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8B7C-8495-E98F-9F9C-42ED6FBC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930CA-BC26-56C9-3797-685AAFA1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27CD-D9C6-6973-0F5C-89EEF761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15AD6-4D52-D77E-9540-1ACDD8DA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9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B7A73-51FC-93D3-6469-ED6A567D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2FE72-4A42-D685-9D27-1ADB827B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38F24-5EBD-A39F-279F-78A1E4BC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5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20D8-32EA-0308-E973-7F4D43E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03EF-49EC-D3BC-FBD7-84382B6D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A88368-2B2C-0BBA-A320-8EC713817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567-02A6-C8D3-9040-2893770B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9E831-9111-C4CA-D987-BE967AF1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84703-9D08-5B25-C832-B83C8C2D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F1B2-F296-3AD7-5DF3-DAEE54AA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743AB7-C180-87A5-1D95-85DE8EACB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F8FA0-3C68-CE82-3E6D-5AF5F1989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D0C3B-11A9-9128-AC0B-EF00F8971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0C29B-40E2-54FE-47C6-73B278DB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E8F02-AE40-5FD3-CD5B-608F665A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6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BA24C-6929-4037-C44E-C88592B0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F8C09-E489-8CD9-16EF-4AF68684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9ACAE-A5A5-DB8A-F0A5-9FF7B9A53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D8BF-7215-40C1-867C-FB152367E857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546D-C445-9DD8-F3CC-2E9402F1F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3C309-29CD-A156-49E7-F47A968CB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6D32-BDB9-41C6-BEFF-52A96A94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4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Text Bubble">
            <a:extLst>
              <a:ext uri="{FF2B5EF4-FFF2-40B4-BE49-F238E27FC236}">
                <a16:creationId xmlns:a16="http://schemas.microsoft.com/office/drawing/2014/main" id="{F96F24A5-4904-C7DB-C8CC-4EA459FB47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biLevel thresh="75000"/>
          </a:blip>
          <a:srcRect l="-19446" t="284" r="-19443" b="1"/>
          <a:stretch/>
        </p:blipFill>
        <p:spPr>
          <a:xfrm>
            <a:off x="1722120" y="0"/>
            <a:ext cx="12192017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84886-6CB8-F5A6-15DB-F6DC5ACC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560" y="5455605"/>
            <a:ext cx="5212080" cy="1316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Apologetics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1DACC-3CA7-FD47-1039-89619230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4245" y="1886564"/>
            <a:ext cx="6014721" cy="1316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Post-Modernism</a:t>
            </a:r>
          </a:p>
        </p:txBody>
      </p:sp>
    </p:spTree>
    <p:extLst>
      <p:ext uri="{BB962C8B-B14F-4D97-AF65-F5344CB8AC3E}">
        <p14:creationId xmlns:p14="http://schemas.microsoft.com/office/powerpoint/2010/main" val="11483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Post Modernism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1. Reality is in the mind of the beholder.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Reality is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what's real to me, &amp; I construct my own reality in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my mind.</a:t>
            </a:r>
          </a:p>
          <a:p>
            <a:pPr marL="0" indent="0">
              <a:buNone/>
            </a:pPr>
            <a:endParaRPr lang="en-US" sz="4000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2. People are not able to think independently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because they are defined—“scripted,”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molded—by their culture.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Post Modernism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3. We cannot judge things in another culture </a:t>
            </a:r>
            <a:r>
              <a:rPr lang="en-US" sz="4000" dirty="0">
                <a:solidFill>
                  <a:schemeClr val="bg1"/>
                </a:solidFill>
              </a:rPr>
              <a:t>or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another person’s life, because our reality may be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different from theirs. There is no possibility of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“transcultural objectivity.”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u="sng" dirty="0">
                <a:solidFill>
                  <a:schemeClr val="bg1"/>
                </a:solidFill>
              </a:rPr>
              <a:t>5. Nothing is ever proven</a:t>
            </a:r>
            <a:r>
              <a:rPr lang="en-US" sz="4000" u="sng" dirty="0">
                <a:solidFill>
                  <a:schemeClr val="bg1"/>
                </a:solidFill>
              </a:rPr>
              <a:t>, either by science,</a:t>
            </a:r>
          </a:p>
          <a:p>
            <a:pPr marL="0" indent="0">
              <a:buNone/>
            </a:pPr>
            <a:r>
              <a:rPr lang="en-US" sz="4000" u="sng" dirty="0">
                <a:solidFill>
                  <a:schemeClr val="bg1"/>
                </a:solidFill>
              </a:rPr>
              <a:t>history, or any other discipline”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1. Reality is in the mind of the beholder.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God’s Word is truth and cannot be bent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	-His word tells me to be in subject to the governing authorities. Being subject to authorities is a </a:t>
            </a:r>
            <a:r>
              <a:rPr lang="en-US" sz="4000" i="1" dirty="0">
                <a:solidFill>
                  <a:schemeClr val="bg1"/>
                </a:solidFill>
              </a:rPr>
              <a:t>REALITY</a:t>
            </a:r>
            <a:r>
              <a:rPr lang="en-US" sz="4000" dirty="0">
                <a:solidFill>
                  <a:schemeClr val="bg1"/>
                </a:solidFill>
              </a:rPr>
              <a:t> of life for everyone. (</a:t>
            </a:r>
            <a:r>
              <a:rPr lang="en-US" sz="4000" u="sng" dirty="0">
                <a:solidFill>
                  <a:schemeClr val="bg1"/>
                </a:solidFill>
              </a:rPr>
              <a:t>Romans 13:1-7/ 1 Peter 2:13-20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	-are there laws that can be changed? Are there laws that are immovable?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2. </a:t>
            </a:r>
            <a:r>
              <a:rPr lang="en-US" sz="53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People are not able to think independently</a:t>
            </a:r>
            <a:endParaRPr lang="en-US" sz="5400" b="1" u="sng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Christians are not allowed to </a:t>
            </a:r>
            <a:r>
              <a:rPr lang="en-US" sz="4000" b="1" i="1" dirty="0">
                <a:solidFill>
                  <a:schemeClr val="bg1"/>
                </a:solidFill>
              </a:rPr>
              <a:t>THINK</a:t>
            </a:r>
            <a:r>
              <a:rPr lang="en-US" sz="4000" b="1" dirty="0">
                <a:solidFill>
                  <a:schemeClr val="bg1"/>
                </a:solidFill>
              </a:rPr>
              <a:t> like this. The world is expected to do the same.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u="sng" dirty="0">
                <a:solidFill>
                  <a:schemeClr val="bg1"/>
                </a:solidFill>
              </a:rPr>
              <a:t>James 1:24-25/ Ephesians 4:28/ Luke 16:19-31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endParaRPr lang="en-US" sz="4000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Is there any wisdom to be gleaned from the Determinism ideology?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3. We cannot judge things in another 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We should be able to identify sin –or the norms that facilitate it- in any culture. Paul did.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u="sng" dirty="0">
                <a:solidFill>
                  <a:schemeClr val="bg1"/>
                </a:solidFill>
              </a:rPr>
              <a:t>Titus 1:10-14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	-</a:t>
            </a:r>
            <a:r>
              <a:rPr lang="en-US" sz="4000" dirty="0">
                <a:solidFill>
                  <a:schemeClr val="bg1"/>
                </a:solidFill>
              </a:rPr>
              <a:t>Paul instructed that Christians take personal inventory (</a:t>
            </a:r>
            <a:r>
              <a:rPr lang="en-US" sz="4000" u="sng" dirty="0">
                <a:solidFill>
                  <a:schemeClr val="bg1"/>
                </a:solidFill>
              </a:rPr>
              <a:t>Galatians 6:1-2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chemeClr val="bg1"/>
                </a:solidFill>
              </a:rPr>
              <a:t>-God set the precedent (</a:t>
            </a:r>
            <a:r>
              <a:rPr lang="en-US" sz="4000" u="sng" dirty="0">
                <a:solidFill>
                  <a:schemeClr val="bg1"/>
                </a:solidFill>
              </a:rPr>
              <a:t>Jonah 1-4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Again, all cultures in this country are still under authority of our governing bodies.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5. Nothing is ever proven,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Aside from all scripture that has already been given, many today -or in history- would disagree.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	</a:t>
            </a:r>
            <a:r>
              <a:rPr lang="en-US" sz="4000" dirty="0">
                <a:solidFill>
                  <a:schemeClr val="bg1"/>
                </a:solidFill>
              </a:rPr>
              <a:t>-see last paragraph on page 57.-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	-</a:t>
            </a:r>
            <a:r>
              <a:rPr lang="en-US" sz="4000" dirty="0">
                <a:solidFill>
                  <a:schemeClr val="bg1"/>
                </a:solidFill>
              </a:rPr>
              <a:t>it may be that those who hold this view will have a heart like Pharaoh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F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CE0C-56E1-C841-3093-043602A52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5" y="99198"/>
            <a:ext cx="11921199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Papyrus" panose="03070502060502030205" pitchFamily="66" charset="0"/>
              </a:rPr>
              <a:t>Post Modernism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6BB9-536E-1739-0B9A-39FC78C3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424762"/>
            <a:ext cx="11589488" cy="48871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F127F-F7FC-ADE5-BE22-4301CBCC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2313" t="87787" r="2189" b="1546"/>
          <a:stretch/>
        </p:blipFill>
        <p:spPr>
          <a:xfrm>
            <a:off x="-84082" y="6311900"/>
            <a:ext cx="12311975" cy="5892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F2F698-BD17-E366-63FD-464B4A6E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17176" t="96376" b="260"/>
          <a:stretch/>
        </p:blipFill>
        <p:spPr>
          <a:xfrm rot="16200000">
            <a:off x="-3362063" y="3296889"/>
            <a:ext cx="6781801" cy="188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147E3-E4BD-164E-1A19-5CF5BC4D9DF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 rot="10800000">
            <a:off x="12044049" y="-1"/>
            <a:ext cx="183844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3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354</Words>
  <Application>Microsoft Office PowerPoint</Application>
  <PresentationFormat>Widescreen</PresentationFormat>
  <Paragraphs>37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Baskerville Old Face</vt:lpstr>
      <vt:lpstr>Calibri</vt:lpstr>
      <vt:lpstr>Calibri Light</vt:lpstr>
      <vt:lpstr>Papyrus</vt:lpstr>
      <vt:lpstr>Office Theme</vt:lpstr>
      <vt:lpstr>Apologetics </vt:lpstr>
      <vt:lpstr>Post Modernism</vt:lpstr>
      <vt:lpstr>Post Modernism</vt:lpstr>
      <vt:lpstr>1. Reality is in the mind of the beholder. </vt:lpstr>
      <vt:lpstr>2. People are not able to think independently</vt:lpstr>
      <vt:lpstr>3. We cannot judge things in another culture </vt:lpstr>
      <vt:lpstr>5. Nothing is ever proven,</vt:lpstr>
      <vt:lpstr>Post Modernism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Apologetics</dc:title>
  <dc:creator>Benjamin Munoz</dc:creator>
  <cp:lastModifiedBy>Benjamin Munoz</cp:lastModifiedBy>
  <cp:revision>5</cp:revision>
  <dcterms:created xsi:type="dcterms:W3CDTF">2023-07-12T17:41:05Z</dcterms:created>
  <dcterms:modified xsi:type="dcterms:W3CDTF">2023-08-16T22:54:06Z</dcterms:modified>
</cp:coreProperties>
</file>