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9D7F"/>
    <a:srgbClr val="AE9879"/>
    <a:srgbClr val="C7CBCC"/>
    <a:srgbClr val="A98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D3DE7-59DC-4368-A435-C90522926004}" v="326" dt="2023-12-10T22:08:47.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Munoz" userId="88ef00df3a8f61bc" providerId="LiveId" clId="{DCCD3DE7-59DC-4368-A435-C90522926004}"/>
    <pc:docChg chg="addSld modSld">
      <pc:chgData name="Benjamin Munoz" userId="88ef00df3a8f61bc" providerId="LiveId" clId="{DCCD3DE7-59DC-4368-A435-C90522926004}" dt="2023-12-10T22:08:47.598" v="363" actId="255"/>
      <pc:docMkLst>
        <pc:docMk/>
      </pc:docMkLst>
      <pc:sldChg chg="modSp">
        <pc:chgData name="Benjamin Munoz" userId="88ef00df3a8f61bc" providerId="LiveId" clId="{DCCD3DE7-59DC-4368-A435-C90522926004}" dt="2023-12-10T22:08:31.476" v="361" actId="20577"/>
        <pc:sldMkLst>
          <pc:docMk/>
          <pc:sldMk cId="342098581" sldId="259"/>
        </pc:sldMkLst>
        <pc:spChg chg="mod">
          <ac:chgData name="Benjamin Munoz" userId="88ef00df3a8f61bc" providerId="LiveId" clId="{DCCD3DE7-59DC-4368-A435-C90522926004}" dt="2023-12-10T22:08:31.476" v="361" actId="20577"/>
          <ac:spMkLst>
            <pc:docMk/>
            <pc:sldMk cId="342098581" sldId="259"/>
            <ac:spMk id="3" creationId="{14FA82AC-315B-1527-7D66-17C160FDFB9F}"/>
          </ac:spMkLst>
        </pc:spChg>
      </pc:sldChg>
      <pc:sldChg chg="modSp add mod modAnim">
        <pc:chgData name="Benjamin Munoz" userId="88ef00df3a8f61bc" providerId="LiveId" clId="{DCCD3DE7-59DC-4368-A435-C90522926004}" dt="2023-12-10T22:08:47.598" v="363" actId="255"/>
        <pc:sldMkLst>
          <pc:docMk/>
          <pc:sldMk cId="2197892539" sldId="260"/>
        </pc:sldMkLst>
        <pc:spChg chg="mod">
          <ac:chgData name="Benjamin Munoz" userId="88ef00df3a8f61bc" providerId="LiveId" clId="{DCCD3DE7-59DC-4368-A435-C90522926004}" dt="2023-12-10T21:50:36.293" v="43" actId="20577"/>
          <ac:spMkLst>
            <pc:docMk/>
            <pc:sldMk cId="2197892539" sldId="260"/>
            <ac:spMk id="2" creationId="{6ADE2274-3994-BB54-90D9-D7031CE7B44D}"/>
          </ac:spMkLst>
        </pc:spChg>
        <pc:spChg chg="mod">
          <ac:chgData name="Benjamin Munoz" userId="88ef00df3a8f61bc" providerId="LiveId" clId="{DCCD3DE7-59DC-4368-A435-C90522926004}" dt="2023-12-10T22:08:47.598" v="363" actId="255"/>
          <ac:spMkLst>
            <pc:docMk/>
            <pc:sldMk cId="2197892539" sldId="260"/>
            <ac:spMk id="3" creationId="{14FA82AC-315B-1527-7D66-17C160FDFB9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7253-E799-6B07-858B-D7A8852B1E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9D2DB2-B028-BB70-CEF6-1E209A4D9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FA1B5A-A82B-62C4-C724-ABD5DB315E03}"/>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5E9E2077-DE89-A80D-8D31-6B2935B6D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D8776-640E-188D-7371-BBC92F048D9B}"/>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23931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2937-5A43-B563-7CFF-08E9FC206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D6D42-8829-FB22-E5AB-81111E0AF5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B859E-205A-F5CC-52F2-8C444D7D6446}"/>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1608D23B-F27D-940C-6654-C9303A3F7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F9780-9C91-AB61-C61D-A22F71CDD327}"/>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362270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1AA7CB-62AE-644F-8F33-6BBF76607F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D72BA8-050F-97A1-8CB7-F66EB5AD0F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1007B-DF48-84D1-A49D-5EAE2B46910D}"/>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A2B86671-1193-13A5-A340-5335CA0A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0AE6-8E66-E684-BB17-6CE66324BAD3}"/>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180682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7491-21E8-588A-BE77-2610A2F6AB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314D46-917A-A0F4-D7F1-265B656C5D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CDEB2-4716-9AE5-7817-F89B3D408159}"/>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4BA69220-B6D2-4EAA-76A3-F9BC6E760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95BE9-5D8C-CBED-3065-829A3D663A63}"/>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297428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7DC7-3439-E455-600B-BEFE0ED0B3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0E1003-BE23-8F79-6E84-05DACD0F98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687992-1923-6C2C-8A6B-473C591F74E1}"/>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BAC5A53B-840C-8273-76AB-50E773450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2AF1C-ECCA-2610-7FA3-80F37C57F01F}"/>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380482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37AEE-0AF4-36B1-BE9F-6EE601F0A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B36FC-7C1D-C8F3-640D-2F8C1BF309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3481C7-88EC-D20C-97C6-D4294FAF01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EAFF5E-8254-A529-C039-901E2DCE3094}"/>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6" name="Footer Placeholder 5">
            <a:extLst>
              <a:ext uri="{FF2B5EF4-FFF2-40B4-BE49-F238E27FC236}">
                <a16:creationId xmlns:a16="http://schemas.microsoft.com/office/drawing/2014/main" id="{0F36473A-FC3C-35BE-6204-559DBDE60E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2FE42B-3A6D-50AE-8F28-B77166FB1DB6}"/>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382616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7ED5-953D-D6CB-F0F7-13B7B9B63B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F58DD4-C4F0-1479-4360-1065361AC7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7646EA-0889-CF6E-7D80-CA3F49077C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D9F3A0-B354-1F92-339D-87E620593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D2A2A-D12D-8486-2EDB-772EA27E7C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E113B4-00A5-AF3C-93F7-A5CA35FA1387}"/>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8" name="Footer Placeholder 7">
            <a:extLst>
              <a:ext uri="{FF2B5EF4-FFF2-40B4-BE49-F238E27FC236}">
                <a16:creationId xmlns:a16="http://schemas.microsoft.com/office/drawing/2014/main" id="{49943728-AEC2-D2A5-780E-EBAC86EC2C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C75227-0A71-4F27-2874-7A9A5AD70A0E}"/>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231611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2D0-78F8-AF17-2B81-029F29F6B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A012ED-68EA-CC29-1D6A-A42917CD31A0}"/>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4" name="Footer Placeholder 3">
            <a:extLst>
              <a:ext uri="{FF2B5EF4-FFF2-40B4-BE49-F238E27FC236}">
                <a16:creationId xmlns:a16="http://schemas.microsoft.com/office/drawing/2014/main" id="{5C6CD135-0E47-6EE7-93F0-AB92FEDF4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255E4C-081A-B37A-49FA-408320E2586A}"/>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73812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E69553-F5CA-9A86-14B0-206032FCBFDA}"/>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3" name="Footer Placeholder 2">
            <a:extLst>
              <a:ext uri="{FF2B5EF4-FFF2-40B4-BE49-F238E27FC236}">
                <a16:creationId xmlns:a16="http://schemas.microsoft.com/office/drawing/2014/main" id="{A883352E-8FA8-5708-03A0-E015248037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9F3A88-B13A-71ED-3842-2F4E05009D2F}"/>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88796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92A4D-A4A0-22C8-1172-79F6A079D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510C09-645B-9739-4084-B703ED33B9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58BFD-BE09-FE8D-DB54-41EC063E1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DF667-5B4C-A9F9-744E-EDF49279C998}"/>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6" name="Footer Placeholder 5">
            <a:extLst>
              <a:ext uri="{FF2B5EF4-FFF2-40B4-BE49-F238E27FC236}">
                <a16:creationId xmlns:a16="http://schemas.microsoft.com/office/drawing/2014/main" id="{8E7942CF-958E-CD52-493C-90CE7F0AA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11E26-DA42-B96E-98CC-331BA592D05F}"/>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3613738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CDB4-91AD-96E6-2DF3-5AE62CA5B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3BF6FC-BEC9-04DA-5F3A-28281F8C0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E3E482-BDC1-2CA3-7800-ACA398490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A11D5-CD83-1063-741E-59492E0F9BFE}"/>
              </a:ext>
            </a:extLst>
          </p:cNvPr>
          <p:cNvSpPr>
            <a:spLocks noGrp="1"/>
          </p:cNvSpPr>
          <p:nvPr>
            <p:ph type="dt" sz="half" idx="10"/>
          </p:nvPr>
        </p:nvSpPr>
        <p:spPr/>
        <p:txBody>
          <a:bodyPr/>
          <a:lstStyle/>
          <a:p>
            <a:fld id="{065EB529-87EB-44F2-8F29-45BC67F69F6C}" type="datetimeFigureOut">
              <a:rPr lang="en-US" smtClean="0"/>
              <a:t>12/10/2023</a:t>
            </a:fld>
            <a:endParaRPr lang="en-US"/>
          </a:p>
        </p:txBody>
      </p:sp>
      <p:sp>
        <p:nvSpPr>
          <p:cNvPr id="6" name="Footer Placeholder 5">
            <a:extLst>
              <a:ext uri="{FF2B5EF4-FFF2-40B4-BE49-F238E27FC236}">
                <a16:creationId xmlns:a16="http://schemas.microsoft.com/office/drawing/2014/main" id="{96112706-D074-47C3-6B8C-8C2F599A1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33752-3FED-AE4D-E8C3-FE20B3AACD0A}"/>
              </a:ext>
            </a:extLst>
          </p:cNvPr>
          <p:cNvSpPr>
            <a:spLocks noGrp="1"/>
          </p:cNvSpPr>
          <p:nvPr>
            <p:ph type="sldNum" sz="quarter" idx="12"/>
          </p:nvPr>
        </p:nvSpPr>
        <p:spPr/>
        <p:txBody>
          <a:bodyPr/>
          <a:lstStyle/>
          <a:p>
            <a:fld id="{7F42BC89-723C-4DC1-9B5D-5EE684DC508E}" type="slidenum">
              <a:rPr lang="en-US" smtClean="0"/>
              <a:t>‹#›</a:t>
            </a:fld>
            <a:endParaRPr lang="en-US"/>
          </a:p>
        </p:txBody>
      </p:sp>
    </p:spTree>
    <p:extLst>
      <p:ext uri="{BB962C8B-B14F-4D97-AF65-F5344CB8AC3E}">
        <p14:creationId xmlns:p14="http://schemas.microsoft.com/office/powerpoint/2010/main" val="1611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7D6B71-ABE1-953E-58D8-B8E5E549BF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B17F14-440E-1E8C-A42A-7BBD780387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F6B7C-A2F6-9D36-A00D-0170D167D5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EB529-87EB-44F2-8F29-45BC67F69F6C}" type="datetimeFigureOut">
              <a:rPr lang="en-US" smtClean="0"/>
              <a:t>12/10/2023</a:t>
            </a:fld>
            <a:endParaRPr lang="en-US"/>
          </a:p>
        </p:txBody>
      </p:sp>
      <p:sp>
        <p:nvSpPr>
          <p:cNvPr id="5" name="Footer Placeholder 4">
            <a:extLst>
              <a:ext uri="{FF2B5EF4-FFF2-40B4-BE49-F238E27FC236}">
                <a16:creationId xmlns:a16="http://schemas.microsoft.com/office/drawing/2014/main" id="{AB4D96BA-A784-B0C1-FA7A-0BF7C5A3EB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DE28E-737A-E7AF-B4D7-2347EF4C2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2BC89-723C-4DC1-9B5D-5EE684DC508E}" type="slidenum">
              <a:rPr lang="en-US" smtClean="0"/>
              <a:t>‹#›</a:t>
            </a:fld>
            <a:endParaRPr lang="en-US"/>
          </a:p>
        </p:txBody>
      </p:sp>
    </p:spTree>
    <p:extLst>
      <p:ext uri="{BB962C8B-B14F-4D97-AF65-F5344CB8AC3E}">
        <p14:creationId xmlns:p14="http://schemas.microsoft.com/office/powerpoint/2010/main" val="378922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98966"/>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1CC32-0C5A-6444-7BA6-295B887EA65B}"/>
              </a:ext>
            </a:extLst>
          </p:cNvPr>
          <p:cNvPicPr>
            <a:picLocks noChangeAspect="1"/>
          </p:cNvPicPr>
          <p:nvPr/>
        </p:nvPicPr>
        <p:blipFill rotWithShape="1">
          <a:blip r:embed="rId2"/>
          <a:srcRect t="1961" r="1212" b="806"/>
          <a:stretch/>
        </p:blipFill>
        <p:spPr>
          <a:xfrm>
            <a:off x="359270" y="0"/>
            <a:ext cx="11473459"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a:extLst>
              <a:ext uri="{FF2B5EF4-FFF2-40B4-BE49-F238E27FC236}">
                <a16:creationId xmlns:a16="http://schemas.microsoft.com/office/drawing/2014/main" id="{7E3794D3-8342-0568-CF2F-E3FBF6A763FF}"/>
              </a:ext>
            </a:extLst>
          </p:cNvPr>
          <p:cNvSpPr>
            <a:spLocks noGrp="1"/>
          </p:cNvSpPr>
          <p:nvPr>
            <p:ph type="ctrTitle"/>
          </p:nvPr>
        </p:nvSpPr>
        <p:spPr>
          <a:xfrm>
            <a:off x="359270" y="3001963"/>
            <a:ext cx="11473458" cy="2387600"/>
          </a:xfrm>
        </p:spPr>
        <p:txBody>
          <a:bodyPr>
            <a:normAutofit/>
          </a:bodyPr>
          <a:lstStyle/>
          <a:p>
            <a:r>
              <a:rPr lang="en-US" sz="7200" b="1" dirty="0">
                <a:solidFill>
                  <a:schemeClr val="bg1"/>
                </a:solidFill>
                <a:effectLst>
                  <a:outerShdw blurRad="38100" dist="38100" dir="2700000" algn="tl">
                    <a:srgbClr val="000000">
                      <a:alpha val="43137"/>
                    </a:srgbClr>
                  </a:outerShdw>
                </a:effectLst>
                <a:latin typeface="Bodoni MT" panose="02070603080606020203" pitchFamily="18" charset="0"/>
              </a:rPr>
              <a:t>A Home That Glorifies God</a:t>
            </a:r>
          </a:p>
        </p:txBody>
      </p:sp>
    </p:spTree>
    <p:extLst>
      <p:ext uri="{BB962C8B-B14F-4D97-AF65-F5344CB8AC3E}">
        <p14:creationId xmlns:p14="http://schemas.microsoft.com/office/powerpoint/2010/main" val="309305690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89D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85ED-AD0A-9B83-F3A9-FA19182978AE}"/>
              </a:ext>
            </a:extLst>
          </p:cNvPr>
          <p:cNvSpPr>
            <a:spLocks noGrp="1"/>
          </p:cNvSpPr>
          <p:nvPr>
            <p:ph type="title"/>
          </p:nvPr>
        </p:nvSpPr>
        <p:spPr>
          <a:xfrm>
            <a:off x="6296025" y="365125"/>
            <a:ext cx="5584190" cy="1325563"/>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latin typeface="Bodoni MT" panose="02070603080606020203" pitchFamily="18" charset="0"/>
              </a:rPr>
              <a:t>A Parent’s Prayer</a:t>
            </a:r>
          </a:p>
        </p:txBody>
      </p:sp>
      <p:sp>
        <p:nvSpPr>
          <p:cNvPr id="3" name="Content Placeholder 2">
            <a:extLst>
              <a:ext uri="{FF2B5EF4-FFF2-40B4-BE49-F238E27FC236}">
                <a16:creationId xmlns:a16="http://schemas.microsoft.com/office/drawing/2014/main" id="{A84F87EB-D5DB-1C85-5594-E29CD2AE30DF}"/>
              </a:ext>
            </a:extLst>
          </p:cNvPr>
          <p:cNvSpPr>
            <a:spLocks noGrp="1"/>
          </p:cNvSpPr>
          <p:nvPr>
            <p:ph idx="1"/>
          </p:nvPr>
        </p:nvSpPr>
        <p:spPr>
          <a:xfrm>
            <a:off x="582930" y="3702508"/>
            <a:ext cx="11426190" cy="3058161"/>
          </a:xfrm>
        </p:spPr>
        <p:txBody>
          <a:bodyPr>
            <a:normAutofit/>
          </a:bodyPr>
          <a:lstStyle/>
          <a:p>
            <a:pPr marL="0" indent="0">
              <a:buNone/>
            </a:pPr>
            <a:r>
              <a:rPr lang="en-US" sz="4000" dirty="0">
                <a:solidFill>
                  <a:schemeClr val="bg1"/>
                </a:solidFill>
              </a:rPr>
              <a:t>Then Manoah prayed to the Lord, and said, “O my Lord, please let the Man of God whom You sent come to us again and teach us what we shall do for the child who will be born.”</a:t>
            </a:r>
          </a:p>
          <a:p>
            <a:pPr marL="0" indent="0">
              <a:buNone/>
            </a:pPr>
            <a:r>
              <a:rPr lang="en-US" sz="4000" b="1" u="sng" dirty="0">
                <a:solidFill>
                  <a:schemeClr val="bg1"/>
                </a:solidFill>
                <a:effectLst>
                  <a:outerShdw blurRad="38100" dist="38100" dir="2700000" algn="tl">
                    <a:srgbClr val="000000">
                      <a:alpha val="43137"/>
                    </a:srgbClr>
                  </a:outerShdw>
                </a:effectLst>
                <a:latin typeface="Bodoni MT" panose="02070603080606020203" pitchFamily="18" charset="0"/>
              </a:rPr>
              <a:t>Judges 13:8</a:t>
            </a:r>
          </a:p>
        </p:txBody>
      </p:sp>
      <p:pic>
        <p:nvPicPr>
          <p:cNvPr id="9" name="Picture 8">
            <a:extLst>
              <a:ext uri="{FF2B5EF4-FFF2-40B4-BE49-F238E27FC236}">
                <a16:creationId xmlns:a16="http://schemas.microsoft.com/office/drawing/2014/main" id="{BBB31D5F-0BF0-E9F1-2DFA-125020D77B79}"/>
              </a:ext>
            </a:extLst>
          </p:cNvPr>
          <p:cNvPicPr>
            <a:picLocks noChangeAspect="1"/>
          </p:cNvPicPr>
          <p:nvPr/>
        </p:nvPicPr>
        <p:blipFill>
          <a:blip r:embed="rId2"/>
          <a:stretch>
            <a:fillRect/>
          </a:stretch>
        </p:blipFill>
        <p:spPr>
          <a:xfrm>
            <a:off x="582930" y="365125"/>
            <a:ext cx="5584190" cy="312714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597793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2274-3994-BB54-90D9-D7031CE7B44D}"/>
              </a:ext>
            </a:extLst>
          </p:cNvPr>
          <p:cNvSpPr>
            <a:spLocks noGrp="1"/>
          </p:cNvSpPr>
          <p:nvPr>
            <p:ph type="title"/>
          </p:nvPr>
        </p:nvSpPr>
        <p:spPr>
          <a:xfrm>
            <a:off x="5069840" y="171926"/>
            <a:ext cx="7030720" cy="1325563"/>
          </a:xfrm>
        </p:spPr>
        <p:txBody>
          <a:bodyPr>
            <a:normAutofit/>
          </a:bodyPr>
          <a:lstStyle/>
          <a:p>
            <a:pPr algn="ctr"/>
            <a:r>
              <a:rPr lang="en-US" b="1" dirty="0">
                <a:solidFill>
                  <a:schemeClr val="bg1"/>
                </a:solidFill>
                <a:latin typeface="Bodoni MT" panose="02070603080606020203" pitchFamily="18" charset="0"/>
              </a:rPr>
              <a:t>“Bring him up in the way he should go”</a:t>
            </a:r>
          </a:p>
        </p:txBody>
      </p:sp>
      <p:sp>
        <p:nvSpPr>
          <p:cNvPr id="3" name="Content Placeholder 2">
            <a:extLst>
              <a:ext uri="{FF2B5EF4-FFF2-40B4-BE49-F238E27FC236}">
                <a16:creationId xmlns:a16="http://schemas.microsoft.com/office/drawing/2014/main" id="{14FA82AC-315B-1527-7D66-17C160FDFB9F}"/>
              </a:ext>
            </a:extLst>
          </p:cNvPr>
          <p:cNvSpPr>
            <a:spLocks noGrp="1"/>
          </p:cNvSpPr>
          <p:nvPr>
            <p:ph idx="1"/>
          </p:nvPr>
        </p:nvSpPr>
        <p:spPr>
          <a:xfrm>
            <a:off x="5069840" y="1825624"/>
            <a:ext cx="7030720" cy="4860449"/>
          </a:xfrm>
        </p:spPr>
        <p:txBody>
          <a:bodyPr>
            <a:normAutofit/>
          </a:bodyPr>
          <a:lstStyle/>
          <a:p>
            <a:r>
              <a:rPr lang="en-US" sz="3200" b="1" dirty="0">
                <a:solidFill>
                  <a:schemeClr val="bg1"/>
                </a:solidFill>
              </a:rPr>
              <a:t>Procreation is the </a:t>
            </a:r>
            <a:r>
              <a:rPr lang="en-US" sz="3200" b="1" i="1" dirty="0">
                <a:solidFill>
                  <a:schemeClr val="bg1"/>
                </a:solidFill>
              </a:rPr>
              <a:t>general</a:t>
            </a:r>
            <a:r>
              <a:rPr lang="en-US" sz="3200" b="1" dirty="0">
                <a:solidFill>
                  <a:schemeClr val="bg1"/>
                </a:solidFill>
              </a:rPr>
              <a:t> path one will take in life </a:t>
            </a:r>
            <a:r>
              <a:rPr lang="en-US" sz="3200" dirty="0">
                <a:solidFill>
                  <a:schemeClr val="bg1"/>
                </a:solidFill>
              </a:rPr>
              <a:t>(</a:t>
            </a:r>
            <a:r>
              <a:rPr lang="en-US" sz="3200" u="sng" dirty="0">
                <a:solidFill>
                  <a:schemeClr val="bg1"/>
                </a:solidFill>
              </a:rPr>
              <a:t>Matthew 19,28</a:t>
            </a:r>
            <a:r>
              <a:rPr lang="en-US" sz="3200" dirty="0">
                <a:solidFill>
                  <a:schemeClr val="bg1"/>
                </a:solidFill>
              </a:rPr>
              <a:t>)</a:t>
            </a:r>
          </a:p>
          <a:p>
            <a:endParaRPr lang="en-US" sz="3200" dirty="0">
              <a:solidFill>
                <a:schemeClr val="bg1"/>
              </a:solidFill>
            </a:endParaRPr>
          </a:p>
          <a:p>
            <a:r>
              <a:rPr lang="en-US" sz="3200" b="1" dirty="0">
                <a:solidFill>
                  <a:schemeClr val="bg1"/>
                </a:solidFill>
              </a:rPr>
              <a:t>Proverbs describes 2 paths for a child </a:t>
            </a:r>
            <a:r>
              <a:rPr lang="en-US" sz="3200" dirty="0">
                <a:solidFill>
                  <a:schemeClr val="bg1"/>
                </a:solidFill>
              </a:rPr>
              <a:t>(</a:t>
            </a:r>
            <a:r>
              <a:rPr lang="en-US" sz="3200" u="sng" dirty="0">
                <a:solidFill>
                  <a:schemeClr val="bg1"/>
                </a:solidFill>
              </a:rPr>
              <a:t>Proverbs 10:1</a:t>
            </a:r>
            <a:r>
              <a:rPr lang="en-US" sz="3200" dirty="0">
                <a:solidFill>
                  <a:schemeClr val="bg1"/>
                </a:solidFill>
              </a:rPr>
              <a:t>)</a:t>
            </a:r>
          </a:p>
          <a:p>
            <a:pPr marL="0" indent="0">
              <a:buNone/>
            </a:pPr>
            <a:r>
              <a:rPr lang="en-US" sz="3200" dirty="0">
                <a:solidFill>
                  <a:schemeClr val="bg1"/>
                </a:solidFill>
              </a:rPr>
              <a:t>-love will cause parents to correct (</a:t>
            </a:r>
            <a:r>
              <a:rPr lang="en-US" sz="3200" u="sng" dirty="0">
                <a:solidFill>
                  <a:schemeClr val="bg1"/>
                </a:solidFill>
              </a:rPr>
              <a:t>3:12</a:t>
            </a:r>
            <a:r>
              <a:rPr lang="en-US" sz="3200" dirty="0">
                <a:solidFill>
                  <a:schemeClr val="bg1"/>
                </a:solidFill>
              </a:rPr>
              <a:t>)</a:t>
            </a:r>
          </a:p>
          <a:p>
            <a:pPr marL="0" indent="0">
              <a:buNone/>
            </a:pPr>
            <a:r>
              <a:rPr lang="en-US" sz="3200" dirty="0">
                <a:solidFill>
                  <a:schemeClr val="bg1"/>
                </a:solidFill>
              </a:rPr>
              <a:t>-an undisciplined child will bring shame to the parents (</a:t>
            </a:r>
            <a:r>
              <a:rPr lang="en-US" sz="3200" u="sng" dirty="0">
                <a:solidFill>
                  <a:schemeClr val="bg1"/>
                </a:solidFill>
              </a:rPr>
              <a:t>17:21</a:t>
            </a:r>
            <a:r>
              <a:rPr lang="en-US" sz="3200" dirty="0">
                <a:solidFill>
                  <a:schemeClr val="bg1"/>
                </a:solidFill>
              </a:rPr>
              <a:t>)</a:t>
            </a:r>
          </a:p>
          <a:p>
            <a:pPr marL="0" indent="0">
              <a:buNone/>
            </a:pPr>
            <a:r>
              <a:rPr lang="en-US" sz="3200" dirty="0">
                <a:solidFill>
                  <a:schemeClr val="bg1"/>
                </a:solidFill>
              </a:rPr>
              <a:t>-setting them up for ruin? (</a:t>
            </a:r>
            <a:r>
              <a:rPr lang="en-US" sz="3200" u="sng" dirty="0">
                <a:solidFill>
                  <a:schemeClr val="bg1"/>
                </a:solidFill>
              </a:rPr>
              <a:t>Matthew 18</a:t>
            </a:r>
            <a:r>
              <a:rPr lang="en-US" sz="3200" dirty="0">
                <a:solidFill>
                  <a:schemeClr val="bg1"/>
                </a:solidFill>
              </a:rPr>
              <a:t>)</a:t>
            </a:r>
          </a:p>
        </p:txBody>
      </p:sp>
      <p:pic>
        <p:nvPicPr>
          <p:cNvPr id="4" name="Picture 3">
            <a:extLst>
              <a:ext uri="{FF2B5EF4-FFF2-40B4-BE49-F238E27FC236}">
                <a16:creationId xmlns:a16="http://schemas.microsoft.com/office/drawing/2014/main" id="{783EB33A-1A1C-E384-D5DB-1AC0CFFA738A}"/>
              </a:ext>
            </a:extLst>
          </p:cNvPr>
          <p:cNvPicPr>
            <a:picLocks noChangeAspect="1"/>
          </p:cNvPicPr>
          <p:nvPr/>
        </p:nvPicPr>
        <p:blipFill rotWithShape="1">
          <a:blip r:embed="rId2"/>
          <a:srcRect l="5305" r="9720"/>
          <a:stretch/>
        </p:blipFill>
        <p:spPr>
          <a:xfrm>
            <a:off x="-284480" y="-309880"/>
            <a:ext cx="5527040" cy="7477760"/>
          </a:xfrm>
          <a:prstGeom prst="rect">
            <a:avLst/>
          </a:prstGeom>
          <a:ln>
            <a:noFill/>
          </a:ln>
          <a:effectLst>
            <a:softEdge rad="368300"/>
          </a:effectLst>
        </p:spPr>
      </p:pic>
    </p:spTree>
    <p:extLst>
      <p:ext uri="{BB962C8B-B14F-4D97-AF65-F5344CB8AC3E}">
        <p14:creationId xmlns:p14="http://schemas.microsoft.com/office/powerpoint/2010/main" val="70940108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2274-3994-BB54-90D9-D7031CE7B44D}"/>
              </a:ext>
            </a:extLst>
          </p:cNvPr>
          <p:cNvSpPr>
            <a:spLocks noGrp="1"/>
          </p:cNvSpPr>
          <p:nvPr>
            <p:ph type="title"/>
          </p:nvPr>
        </p:nvSpPr>
        <p:spPr>
          <a:xfrm>
            <a:off x="5069840" y="171926"/>
            <a:ext cx="7030720" cy="1325563"/>
          </a:xfrm>
        </p:spPr>
        <p:txBody>
          <a:bodyPr>
            <a:normAutofit/>
          </a:bodyPr>
          <a:lstStyle/>
          <a:p>
            <a:pPr algn="ctr"/>
            <a:r>
              <a:rPr lang="en-US" b="1" dirty="0">
                <a:solidFill>
                  <a:schemeClr val="bg1"/>
                </a:solidFill>
                <a:latin typeface="Bodoni MT" panose="02070603080606020203" pitchFamily="18" charset="0"/>
              </a:rPr>
              <a:t>“Bring him up in the way he should go”</a:t>
            </a:r>
          </a:p>
        </p:txBody>
      </p:sp>
      <p:sp>
        <p:nvSpPr>
          <p:cNvPr id="3" name="Content Placeholder 2">
            <a:extLst>
              <a:ext uri="{FF2B5EF4-FFF2-40B4-BE49-F238E27FC236}">
                <a16:creationId xmlns:a16="http://schemas.microsoft.com/office/drawing/2014/main" id="{14FA82AC-315B-1527-7D66-17C160FDFB9F}"/>
              </a:ext>
            </a:extLst>
          </p:cNvPr>
          <p:cNvSpPr>
            <a:spLocks noGrp="1"/>
          </p:cNvSpPr>
          <p:nvPr>
            <p:ph idx="1"/>
          </p:nvPr>
        </p:nvSpPr>
        <p:spPr>
          <a:xfrm>
            <a:off x="5069840" y="1825624"/>
            <a:ext cx="7030720" cy="4860449"/>
          </a:xfrm>
        </p:spPr>
        <p:txBody>
          <a:bodyPr>
            <a:normAutofit/>
          </a:bodyPr>
          <a:lstStyle/>
          <a:p>
            <a:r>
              <a:rPr lang="en-US" sz="3200" b="1" dirty="0">
                <a:solidFill>
                  <a:schemeClr val="bg1"/>
                </a:solidFill>
              </a:rPr>
              <a:t>Honorable parents raise their children for the Lord </a:t>
            </a:r>
            <a:r>
              <a:rPr lang="en-US" sz="3200" dirty="0">
                <a:solidFill>
                  <a:schemeClr val="bg1"/>
                </a:solidFill>
              </a:rPr>
              <a:t>(</a:t>
            </a:r>
            <a:r>
              <a:rPr lang="en-US" sz="3200" u="sng" dirty="0">
                <a:solidFill>
                  <a:schemeClr val="bg1"/>
                </a:solidFill>
              </a:rPr>
              <a:t>Ephesians 6:1-4</a:t>
            </a:r>
            <a:r>
              <a:rPr lang="en-US" sz="3200" dirty="0">
                <a:solidFill>
                  <a:schemeClr val="bg1"/>
                </a:solidFill>
              </a:rPr>
              <a:t>)</a:t>
            </a:r>
          </a:p>
          <a:p>
            <a:endParaRPr lang="en-US" sz="3200" dirty="0">
              <a:solidFill>
                <a:schemeClr val="bg1"/>
              </a:solidFill>
            </a:endParaRPr>
          </a:p>
          <a:p>
            <a:r>
              <a:rPr lang="en-US" sz="3200" b="1" dirty="0">
                <a:solidFill>
                  <a:schemeClr val="bg1"/>
                </a:solidFill>
              </a:rPr>
              <a:t>Show them their earthly(gender) roles              </a:t>
            </a:r>
            <a:r>
              <a:rPr lang="en-US" sz="3200" dirty="0">
                <a:solidFill>
                  <a:schemeClr val="bg1"/>
                </a:solidFill>
              </a:rPr>
              <a:t>(</a:t>
            </a:r>
            <a:r>
              <a:rPr lang="en-US" sz="3200" u="sng" dirty="0">
                <a:solidFill>
                  <a:schemeClr val="bg1"/>
                </a:solidFill>
              </a:rPr>
              <a:t>1 Timothy 4,5:8/ Titus 2:4-5</a:t>
            </a:r>
            <a:r>
              <a:rPr lang="en-US" sz="3200" dirty="0">
                <a:solidFill>
                  <a:schemeClr val="bg1"/>
                </a:solidFill>
              </a:rPr>
              <a:t>)</a:t>
            </a:r>
          </a:p>
          <a:p>
            <a:endParaRPr lang="en-US" sz="3200" dirty="0">
              <a:solidFill>
                <a:schemeClr val="bg1"/>
              </a:solidFill>
            </a:endParaRPr>
          </a:p>
          <a:p>
            <a:r>
              <a:rPr lang="en-US" sz="3200" b="1" dirty="0">
                <a:solidFill>
                  <a:schemeClr val="bg1"/>
                </a:solidFill>
              </a:rPr>
              <a:t>Avoid discouraging them </a:t>
            </a:r>
            <a:r>
              <a:rPr lang="en-US" sz="3200" dirty="0">
                <a:solidFill>
                  <a:schemeClr val="bg1"/>
                </a:solidFill>
              </a:rPr>
              <a:t>(</a:t>
            </a:r>
            <a:r>
              <a:rPr lang="en-US" sz="3200" u="sng" dirty="0">
                <a:solidFill>
                  <a:schemeClr val="bg1"/>
                </a:solidFill>
              </a:rPr>
              <a:t>Colossians 3:20-21</a:t>
            </a:r>
            <a:r>
              <a:rPr lang="en-US" sz="3200" dirty="0">
                <a:solidFill>
                  <a:schemeClr val="bg1"/>
                </a:solidFill>
              </a:rPr>
              <a:t>)</a:t>
            </a:r>
          </a:p>
        </p:txBody>
      </p:sp>
      <p:pic>
        <p:nvPicPr>
          <p:cNvPr id="4" name="Picture 3">
            <a:extLst>
              <a:ext uri="{FF2B5EF4-FFF2-40B4-BE49-F238E27FC236}">
                <a16:creationId xmlns:a16="http://schemas.microsoft.com/office/drawing/2014/main" id="{783EB33A-1A1C-E384-D5DB-1AC0CFFA738A}"/>
              </a:ext>
            </a:extLst>
          </p:cNvPr>
          <p:cNvPicPr>
            <a:picLocks noChangeAspect="1"/>
          </p:cNvPicPr>
          <p:nvPr/>
        </p:nvPicPr>
        <p:blipFill rotWithShape="1">
          <a:blip r:embed="rId2"/>
          <a:srcRect l="5305" r="9720"/>
          <a:stretch/>
        </p:blipFill>
        <p:spPr>
          <a:xfrm>
            <a:off x="-284480" y="-309880"/>
            <a:ext cx="5527040" cy="7477760"/>
          </a:xfrm>
          <a:prstGeom prst="rect">
            <a:avLst/>
          </a:prstGeom>
          <a:ln>
            <a:noFill/>
          </a:ln>
          <a:effectLst>
            <a:softEdge rad="368300"/>
          </a:effectLst>
        </p:spPr>
      </p:pic>
    </p:spTree>
    <p:extLst>
      <p:ext uri="{BB962C8B-B14F-4D97-AF65-F5344CB8AC3E}">
        <p14:creationId xmlns:p14="http://schemas.microsoft.com/office/powerpoint/2010/main" val="342098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2274-3994-BB54-90D9-D7031CE7B44D}"/>
              </a:ext>
            </a:extLst>
          </p:cNvPr>
          <p:cNvSpPr>
            <a:spLocks noGrp="1"/>
          </p:cNvSpPr>
          <p:nvPr>
            <p:ph type="title"/>
          </p:nvPr>
        </p:nvSpPr>
        <p:spPr>
          <a:xfrm>
            <a:off x="5069840" y="171926"/>
            <a:ext cx="7030720" cy="1325563"/>
          </a:xfrm>
        </p:spPr>
        <p:txBody>
          <a:bodyPr>
            <a:normAutofit/>
          </a:bodyPr>
          <a:lstStyle/>
          <a:p>
            <a:pPr algn="ctr"/>
            <a:r>
              <a:rPr lang="en-US" b="1" dirty="0">
                <a:solidFill>
                  <a:schemeClr val="bg1"/>
                </a:solidFill>
                <a:latin typeface="Bodoni MT" panose="02070603080606020203" pitchFamily="18" charset="0"/>
              </a:rPr>
              <a:t>How Children Should Respond</a:t>
            </a:r>
          </a:p>
        </p:txBody>
      </p:sp>
      <p:sp>
        <p:nvSpPr>
          <p:cNvPr id="3" name="Content Placeholder 2">
            <a:extLst>
              <a:ext uri="{FF2B5EF4-FFF2-40B4-BE49-F238E27FC236}">
                <a16:creationId xmlns:a16="http://schemas.microsoft.com/office/drawing/2014/main" id="{14FA82AC-315B-1527-7D66-17C160FDFB9F}"/>
              </a:ext>
            </a:extLst>
          </p:cNvPr>
          <p:cNvSpPr>
            <a:spLocks noGrp="1"/>
          </p:cNvSpPr>
          <p:nvPr>
            <p:ph idx="1"/>
          </p:nvPr>
        </p:nvSpPr>
        <p:spPr>
          <a:xfrm>
            <a:off x="5069840" y="1825624"/>
            <a:ext cx="7030720" cy="4860449"/>
          </a:xfrm>
        </p:spPr>
        <p:txBody>
          <a:bodyPr>
            <a:noAutofit/>
          </a:bodyPr>
          <a:lstStyle/>
          <a:p>
            <a:r>
              <a:rPr lang="en-US" sz="3400" b="1" dirty="0">
                <a:solidFill>
                  <a:schemeClr val="bg1"/>
                </a:solidFill>
              </a:rPr>
              <a:t>I must be obedient in all things </a:t>
            </a:r>
            <a:r>
              <a:rPr lang="en-US" sz="3400" dirty="0">
                <a:solidFill>
                  <a:schemeClr val="bg1"/>
                </a:solidFill>
              </a:rPr>
              <a:t>(</a:t>
            </a:r>
            <a:r>
              <a:rPr lang="en-US" sz="3400" u="sng" dirty="0">
                <a:solidFill>
                  <a:schemeClr val="bg1"/>
                </a:solidFill>
              </a:rPr>
              <a:t>Colossians 3:20/ Matthew 23:1-3</a:t>
            </a:r>
            <a:r>
              <a:rPr lang="en-US" sz="3400" dirty="0">
                <a:solidFill>
                  <a:schemeClr val="bg1"/>
                </a:solidFill>
              </a:rPr>
              <a:t>)</a:t>
            </a:r>
          </a:p>
          <a:p>
            <a:endParaRPr lang="en-US" sz="3400" dirty="0">
              <a:solidFill>
                <a:schemeClr val="bg1"/>
              </a:solidFill>
            </a:endParaRPr>
          </a:p>
          <a:p>
            <a:r>
              <a:rPr lang="en-US" sz="3400" b="1" dirty="0">
                <a:solidFill>
                  <a:schemeClr val="bg1"/>
                </a:solidFill>
              </a:rPr>
              <a:t>God respects those who respect their fathers </a:t>
            </a:r>
            <a:r>
              <a:rPr lang="en-US" sz="3400" dirty="0">
                <a:solidFill>
                  <a:schemeClr val="bg1"/>
                </a:solidFill>
              </a:rPr>
              <a:t>(</a:t>
            </a:r>
            <a:r>
              <a:rPr lang="en-US" sz="3400" u="sng" dirty="0">
                <a:solidFill>
                  <a:schemeClr val="bg1"/>
                </a:solidFill>
              </a:rPr>
              <a:t>Jeremiah 35/ Hebrews 12</a:t>
            </a:r>
            <a:r>
              <a:rPr lang="en-US" sz="3400" dirty="0">
                <a:solidFill>
                  <a:schemeClr val="bg1"/>
                </a:solidFill>
              </a:rPr>
              <a:t>)</a:t>
            </a:r>
          </a:p>
          <a:p>
            <a:endParaRPr lang="en-US" sz="3400" b="1" dirty="0">
              <a:solidFill>
                <a:schemeClr val="bg1"/>
              </a:solidFill>
            </a:endParaRPr>
          </a:p>
          <a:p>
            <a:r>
              <a:rPr lang="en-US" sz="3400" b="1" dirty="0">
                <a:solidFill>
                  <a:schemeClr val="bg1"/>
                </a:solidFill>
              </a:rPr>
              <a:t>Be one of your parents greatest blessings </a:t>
            </a:r>
            <a:r>
              <a:rPr lang="en-US" sz="3400" dirty="0">
                <a:solidFill>
                  <a:schemeClr val="bg1"/>
                </a:solidFill>
              </a:rPr>
              <a:t>(</a:t>
            </a:r>
            <a:r>
              <a:rPr lang="en-US" sz="3400" u="sng" dirty="0">
                <a:solidFill>
                  <a:schemeClr val="bg1"/>
                </a:solidFill>
              </a:rPr>
              <a:t>127-128</a:t>
            </a:r>
            <a:r>
              <a:rPr lang="en-US" sz="3400" dirty="0">
                <a:solidFill>
                  <a:schemeClr val="bg1"/>
                </a:solidFill>
              </a:rPr>
              <a:t>)</a:t>
            </a:r>
            <a:endParaRPr lang="en-US" sz="3400" b="1" dirty="0">
              <a:solidFill>
                <a:schemeClr val="bg1"/>
              </a:solidFill>
            </a:endParaRPr>
          </a:p>
        </p:txBody>
      </p:sp>
      <p:pic>
        <p:nvPicPr>
          <p:cNvPr id="4" name="Picture 3">
            <a:extLst>
              <a:ext uri="{FF2B5EF4-FFF2-40B4-BE49-F238E27FC236}">
                <a16:creationId xmlns:a16="http://schemas.microsoft.com/office/drawing/2014/main" id="{783EB33A-1A1C-E384-D5DB-1AC0CFFA738A}"/>
              </a:ext>
            </a:extLst>
          </p:cNvPr>
          <p:cNvPicPr>
            <a:picLocks noChangeAspect="1"/>
          </p:cNvPicPr>
          <p:nvPr/>
        </p:nvPicPr>
        <p:blipFill rotWithShape="1">
          <a:blip r:embed="rId2"/>
          <a:srcRect l="5305" r="9720"/>
          <a:stretch/>
        </p:blipFill>
        <p:spPr>
          <a:xfrm>
            <a:off x="-284480" y="-309880"/>
            <a:ext cx="5527040" cy="7477760"/>
          </a:xfrm>
          <a:prstGeom prst="rect">
            <a:avLst/>
          </a:prstGeom>
          <a:ln>
            <a:noFill/>
          </a:ln>
          <a:effectLst>
            <a:softEdge rad="368300"/>
          </a:effectLst>
        </p:spPr>
      </p:pic>
    </p:spTree>
    <p:extLst>
      <p:ext uri="{BB962C8B-B14F-4D97-AF65-F5344CB8AC3E}">
        <p14:creationId xmlns:p14="http://schemas.microsoft.com/office/powerpoint/2010/main" val="21978925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211</Words>
  <Application>Microsoft Office PowerPoint</Application>
  <PresentationFormat>Widescreen</PresentationFormat>
  <Paragraphs>23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Bodoni MT</vt:lpstr>
      <vt:lpstr>Calibri</vt:lpstr>
      <vt:lpstr>Calibri Light</vt:lpstr>
      <vt:lpstr>Office Theme</vt:lpstr>
      <vt:lpstr>A Home That Glorifies God</vt:lpstr>
      <vt:lpstr>A Parent’s Prayer</vt:lpstr>
      <vt:lpstr>“Bring him up in the way he should go”</vt:lpstr>
      <vt:lpstr>“Bring him up in the way he should go”</vt:lpstr>
      <vt:lpstr>How Children Should Respond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Home That Glorifies God</dc:title>
  <dc:creator>Benjamin Munoz</dc:creator>
  <cp:lastModifiedBy>Benjamin Munoz</cp:lastModifiedBy>
  <cp:revision>1</cp:revision>
  <dcterms:created xsi:type="dcterms:W3CDTF">2023-12-10T12:57:04Z</dcterms:created>
  <dcterms:modified xsi:type="dcterms:W3CDTF">2023-12-10T22:17:59Z</dcterms:modified>
</cp:coreProperties>
</file>